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18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2843" y="886384"/>
            <a:ext cx="5490989" cy="144243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843" y="2402640"/>
            <a:ext cx="5542375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445" y="629707"/>
            <a:ext cx="5669693" cy="1225448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5444" y="1980166"/>
            <a:ext cx="5669694" cy="242546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20318"/>
            <a:ext cx="2057400" cy="377430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8267" y="820318"/>
            <a:ext cx="3628733" cy="377430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176" y="2347221"/>
            <a:ext cx="550697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3177" y="638637"/>
            <a:ext cx="5506969" cy="17085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809" y="818702"/>
            <a:ext cx="5669693" cy="1225448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0809" y="2108602"/>
            <a:ext cx="2682599" cy="2486021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1"/>
            <a:r>
              <a:rPr lang="en-CA" dirty="0" smtClean="0"/>
              <a:t>Third level</a:t>
            </a:r>
          </a:p>
          <a:p>
            <a:pPr lvl="1"/>
            <a:r>
              <a:rPr lang="en-CA" dirty="0" smtClean="0"/>
              <a:t>Fourth level</a:t>
            </a:r>
          </a:p>
          <a:p>
            <a:pPr lvl="1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916" y="2108602"/>
            <a:ext cx="2652586" cy="2486021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1"/>
            <a:r>
              <a:rPr lang="en-CA" dirty="0" smtClean="0"/>
              <a:t>Third level</a:t>
            </a:r>
          </a:p>
          <a:p>
            <a:pPr lvl="1"/>
            <a:r>
              <a:rPr lang="en-CA" dirty="0" smtClean="0"/>
              <a:t>Fourth level</a:t>
            </a:r>
          </a:p>
          <a:p>
            <a:pPr lvl="1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747" y="769152"/>
            <a:ext cx="5865375" cy="607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4747" y="1529317"/>
            <a:ext cx="2921677" cy="346985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4747" y="1990873"/>
            <a:ext cx="2840927" cy="2466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39195" y="1530933"/>
            <a:ext cx="2840927" cy="345370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39195" y="1990873"/>
            <a:ext cx="2840927" cy="246399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003" y="818702"/>
            <a:ext cx="5669693" cy="1225448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CFC3AFD-68B6-454C-8F04-3E975A1E862C}" type="datetimeFigureOut">
              <a:rPr lang="en-US" smtClean="0"/>
              <a:t>18-08-14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46EE51-1412-7641-9C7B-EC7BA2D3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913" y="3751646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0913" y="610777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2753" y="4176699"/>
            <a:ext cx="550456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107" y="818702"/>
            <a:ext cx="5669693" cy="12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106" y="2169161"/>
            <a:ext cx="5669694" cy="2425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6" name="Picture 5" descr="Speaker support slides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peaker support sli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556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71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Meta Antolin</dc:creator>
  <cp:lastModifiedBy>Meta Antolin</cp:lastModifiedBy>
  <cp:revision>8</cp:revision>
  <dcterms:created xsi:type="dcterms:W3CDTF">2016-08-12T05:36:41Z</dcterms:created>
  <dcterms:modified xsi:type="dcterms:W3CDTF">2018-08-14T07:58:59Z</dcterms:modified>
</cp:coreProperties>
</file>